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8288000" cy="10287000"/>
  <p:notesSz cx="6858000" cy="9144000"/>
  <p:embeddedFontLst>
    <p:embeddedFont>
      <p:font typeface="Montserrat" charset="1" panose="00000500000000000000"/>
      <p:regular r:id="rId11"/>
    </p:embeddedFont>
    <p:embeddedFont>
      <p:font typeface="Montserrat Bold" charset="1" panose="00000800000000000000"/>
      <p:regular r:id="rId12"/>
    </p:embeddedFont>
    <p:embeddedFont>
      <p:font typeface="Montserrat Bold Italics" charset="1" panose="0000080000000000000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999"/>
            </a:blip>
            <a:stretch>
              <a:fillRect l="0" t="-4" r="0" b="-4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991884" y="-754726"/>
            <a:ext cx="6304231" cy="5898226"/>
          </a:xfrm>
          <a:custGeom>
            <a:avLst/>
            <a:gdLst/>
            <a:ahLst/>
            <a:cxnLst/>
            <a:rect r="r" b="b" t="t" l="l"/>
            <a:pathLst>
              <a:path h="5898226" w="6304231">
                <a:moveTo>
                  <a:pt x="0" y="0"/>
                </a:moveTo>
                <a:lnTo>
                  <a:pt x="6304232" y="0"/>
                </a:lnTo>
                <a:lnTo>
                  <a:pt x="6304232" y="5898226"/>
                </a:lnTo>
                <a:lnTo>
                  <a:pt x="0" y="589822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3891207" y="4283808"/>
            <a:ext cx="10505587" cy="4792871"/>
          </a:xfrm>
          <a:custGeom>
            <a:avLst/>
            <a:gdLst/>
            <a:ahLst/>
            <a:cxnLst/>
            <a:rect r="r" b="b" t="t" l="l"/>
            <a:pathLst>
              <a:path h="4792871" w="10505587">
                <a:moveTo>
                  <a:pt x="0" y="0"/>
                </a:moveTo>
                <a:lnTo>
                  <a:pt x="10505586" y="0"/>
                </a:lnTo>
                <a:lnTo>
                  <a:pt x="10505586" y="4792872"/>
                </a:lnTo>
                <a:lnTo>
                  <a:pt x="0" y="479287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0" y="732281"/>
            <a:ext cx="5991884" cy="688087"/>
            <a:chOff x="0" y="0"/>
            <a:chExt cx="7989179" cy="917450"/>
          </a:xfrm>
        </p:grpSpPr>
        <p:grpSp>
          <p:nvGrpSpPr>
            <p:cNvPr name="Group 6" id="6"/>
            <p:cNvGrpSpPr/>
            <p:nvPr/>
          </p:nvGrpSpPr>
          <p:grpSpPr>
            <a:xfrm rot="0">
              <a:off x="0" y="0"/>
              <a:ext cx="7989179" cy="917450"/>
              <a:chOff x="0" y="0"/>
              <a:chExt cx="1769471" cy="203200"/>
            </a:xfrm>
          </p:grpSpPr>
          <p:sp>
            <p:nvSpPr>
              <p:cNvPr name="Freeform 7" id="7"/>
              <p:cNvSpPr/>
              <p:nvPr/>
            </p:nvSpPr>
            <p:spPr>
              <a:xfrm flipH="false" flipV="false" rot="0">
                <a:off x="0" y="0"/>
                <a:ext cx="1769471" cy="203200"/>
              </a:xfrm>
              <a:custGeom>
                <a:avLst/>
                <a:gdLst/>
                <a:ahLst/>
                <a:cxnLst/>
                <a:rect r="r" b="b" t="t" l="l"/>
                <a:pathLst>
                  <a:path h="203200" w="1769471">
                    <a:moveTo>
                      <a:pt x="1566271" y="0"/>
                    </a:moveTo>
                    <a:lnTo>
                      <a:pt x="0" y="0"/>
                    </a:lnTo>
                    <a:lnTo>
                      <a:pt x="0" y="203200"/>
                    </a:lnTo>
                    <a:lnTo>
                      <a:pt x="1566271" y="203200"/>
                    </a:lnTo>
                    <a:lnTo>
                      <a:pt x="1769471" y="101600"/>
                    </a:lnTo>
                    <a:lnTo>
                      <a:pt x="1566271" y="0"/>
                    </a:lnTo>
                    <a:close/>
                  </a:path>
                </a:pathLst>
              </a:custGeom>
              <a:solidFill>
                <a:srgbClr val="B95915"/>
              </a:solidFill>
            </p:spPr>
          </p:sp>
          <p:sp>
            <p:nvSpPr>
              <p:cNvPr name="TextBox 8" id="8"/>
              <p:cNvSpPr txBox="true"/>
              <p:nvPr/>
            </p:nvSpPr>
            <p:spPr>
              <a:xfrm>
                <a:off x="0" y="-38100"/>
                <a:ext cx="1655171" cy="2413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</a:pPr>
              </a:p>
            </p:txBody>
          </p:sp>
        </p:grpSp>
        <p:sp>
          <p:nvSpPr>
            <p:cNvPr name="TextBox 9" id="9"/>
            <p:cNvSpPr txBox="true"/>
            <p:nvPr/>
          </p:nvSpPr>
          <p:spPr>
            <a:xfrm rot="0">
              <a:off x="613661" y="64947"/>
              <a:ext cx="5989688" cy="72088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11"/>
                </a:lnSpc>
                <a:spcBef>
                  <a:spcPct val="0"/>
                </a:spcBef>
              </a:pPr>
              <a:r>
                <a:rPr lang="en-US" sz="3293">
                  <a:solidFill>
                    <a:srgbClr val="FFFFFF"/>
                  </a:solidFill>
                  <a:latin typeface="Montserrat"/>
                </a:rPr>
                <a:t>SECONDARY TITLE</a:t>
              </a:r>
            </a:p>
          </p:txBody>
        </p:sp>
      </p:grpSp>
      <p:sp>
        <p:nvSpPr>
          <p:cNvPr name="TextBox 10" id="10"/>
          <p:cNvSpPr txBox="true"/>
          <p:nvPr/>
        </p:nvSpPr>
        <p:spPr>
          <a:xfrm rot="0">
            <a:off x="3741565" y="4631420"/>
            <a:ext cx="10804869" cy="38785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99"/>
              </a:lnSpc>
            </a:pPr>
            <a:r>
              <a:rPr lang="en-US" sz="11142">
                <a:solidFill>
                  <a:srgbClr val="5B3427"/>
                </a:solidFill>
                <a:latin typeface="Montserrat Bold"/>
              </a:rPr>
              <a:t>Presentation</a:t>
            </a:r>
          </a:p>
          <a:p>
            <a:pPr algn="ctr">
              <a:lnSpc>
                <a:spcPts val="15599"/>
              </a:lnSpc>
            </a:pPr>
            <a:r>
              <a:rPr lang="en-US" sz="11142">
                <a:solidFill>
                  <a:srgbClr val="5B3427"/>
                </a:solidFill>
                <a:latin typeface="Montserrat Bold"/>
              </a:rPr>
              <a:t>Title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999"/>
            </a:blip>
            <a:stretch>
              <a:fillRect l="0" t="-4" r="0" b="-4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732281"/>
            <a:ext cx="5991884" cy="688087"/>
            <a:chOff x="0" y="0"/>
            <a:chExt cx="7989179" cy="917450"/>
          </a:xfrm>
        </p:grpSpPr>
        <p:grpSp>
          <p:nvGrpSpPr>
            <p:cNvPr name="Group 4" id="4"/>
            <p:cNvGrpSpPr/>
            <p:nvPr/>
          </p:nvGrpSpPr>
          <p:grpSpPr>
            <a:xfrm rot="0">
              <a:off x="0" y="0"/>
              <a:ext cx="7989179" cy="917450"/>
              <a:chOff x="0" y="0"/>
              <a:chExt cx="1769471" cy="203200"/>
            </a:xfrm>
          </p:grpSpPr>
          <p:sp>
            <p:nvSpPr>
              <p:cNvPr name="Freeform 5" id="5"/>
              <p:cNvSpPr/>
              <p:nvPr/>
            </p:nvSpPr>
            <p:spPr>
              <a:xfrm flipH="false" flipV="false" rot="0">
                <a:off x="0" y="0"/>
                <a:ext cx="1769471" cy="203200"/>
              </a:xfrm>
              <a:custGeom>
                <a:avLst/>
                <a:gdLst/>
                <a:ahLst/>
                <a:cxnLst/>
                <a:rect r="r" b="b" t="t" l="l"/>
                <a:pathLst>
                  <a:path h="203200" w="1769471">
                    <a:moveTo>
                      <a:pt x="1566271" y="0"/>
                    </a:moveTo>
                    <a:lnTo>
                      <a:pt x="0" y="0"/>
                    </a:lnTo>
                    <a:lnTo>
                      <a:pt x="0" y="203200"/>
                    </a:lnTo>
                    <a:lnTo>
                      <a:pt x="1566271" y="203200"/>
                    </a:lnTo>
                    <a:lnTo>
                      <a:pt x="1769471" y="101600"/>
                    </a:lnTo>
                    <a:lnTo>
                      <a:pt x="1566271" y="0"/>
                    </a:lnTo>
                    <a:close/>
                  </a:path>
                </a:pathLst>
              </a:custGeom>
              <a:solidFill>
                <a:srgbClr val="B95915"/>
              </a:solidFill>
            </p:spPr>
          </p:sp>
          <p:sp>
            <p:nvSpPr>
              <p:cNvPr name="TextBox 6" id="6"/>
              <p:cNvSpPr txBox="true"/>
              <p:nvPr/>
            </p:nvSpPr>
            <p:spPr>
              <a:xfrm>
                <a:off x="0" y="-38100"/>
                <a:ext cx="1655171" cy="2413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</a:pPr>
              </a:p>
            </p:txBody>
          </p:sp>
        </p:grpSp>
        <p:sp>
          <p:nvSpPr>
            <p:cNvPr name="TextBox 7" id="7"/>
            <p:cNvSpPr txBox="true"/>
            <p:nvPr/>
          </p:nvSpPr>
          <p:spPr>
            <a:xfrm rot="0">
              <a:off x="613661" y="64947"/>
              <a:ext cx="5989688" cy="72088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11"/>
                </a:lnSpc>
                <a:spcBef>
                  <a:spcPct val="0"/>
                </a:spcBef>
              </a:pPr>
              <a:r>
                <a:rPr lang="en-US" sz="3293">
                  <a:solidFill>
                    <a:srgbClr val="FFFFFF"/>
                  </a:solidFill>
                  <a:latin typeface="Montserrat"/>
                </a:rPr>
                <a:t>SECONDARY TITLE</a:t>
              </a: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0" y="7560024"/>
            <a:ext cx="3064728" cy="2867353"/>
          </a:xfrm>
          <a:custGeom>
            <a:avLst/>
            <a:gdLst/>
            <a:ahLst/>
            <a:cxnLst/>
            <a:rect r="r" b="b" t="t" l="l"/>
            <a:pathLst>
              <a:path h="2867353" w="3064728">
                <a:moveTo>
                  <a:pt x="0" y="0"/>
                </a:moveTo>
                <a:lnTo>
                  <a:pt x="3064728" y="0"/>
                </a:lnTo>
                <a:lnTo>
                  <a:pt x="3064728" y="2867353"/>
                </a:lnTo>
                <a:lnTo>
                  <a:pt x="0" y="286735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1532364" y="2312954"/>
            <a:ext cx="6744762" cy="40221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792"/>
              </a:lnSpc>
            </a:pPr>
            <a:r>
              <a:rPr lang="en-US" sz="7708">
                <a:solidFill>
                  <a:srgbClr val="5B3427"/>
                </a:solidFill>
                <a:latin typeface="Montserrat Bold"/>
              </a:rPr>
              <a:t>01. Table</a:t>
            </a:r>
          </a:p>
          <a:p>
            <a:pPr algn="l">
              <a:lnSpc>
                <a:spcPts val="10792"/>
              </a:lnSpc>
            </a:pPr>
            <a:r>
              <a:rPr lang="en-US" sz="7708">
                <a:solidFill>
                  <a:srgbClr val="5B3427"/>
                </a:solidFill>
                <a:latin typeface="Montserrat Bold"/>
              </a:rPr>
              <a:t>02. Of</a:t>
            </a:r>
          </a:p>
          <a:p>
            <a:pPr algn="l">
              <a:lnSpc>
                <a:spcPts val="10792"/>
              </a:lnSpc>
            </a:pPr>
            <a:r>
              <a:rPr lang="en-US" sz="7708">
                <a:solidFill>
                  <a:srgbClr val="5B3427"/>
                </a:solidFill>
                <a:latin typeface="Montserrat Bold"/>
              </a:rPr>
              <a:t>03. Contents 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999"/>
            </a:blip>
            <a:stretch>
              <a:fillRect l="0" t="-4" r="0" b="-4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732281"/>
            <a:ext cx="5991884" cy="688087"/>
            <a:chOff x="0" y="0"/>
            <a:chExt cx="7989179" cy="917450"/>
          </a:xfrm>
        </p:grpSpPr>
        <p:grpSp>
          <p:nvGrpSpPr>
            <p:cNvPr name="Group 4" id="4"/>
            <p:cNvGrpSpPr/>
            <p:nvPr/>
          </p:nvGrpSpPr>
          <p:grpSpPr>
            <a:xfrm rot="0">
              <a:off x="0" y="0"/>
              <a:ext cx="7989179" cy="917450"/>
              <a:chOff x="0" y="0"/>
              <a:chExt cx="1769471" cy="203200"/>
            </a:xfrm>
          </p:grpSpPr>
          <p:sp>
            <p:nvSpPr>
              <p:cNvPr name="Freeform 5" id="5"/>
              <p:cNvSpPr/>
              <p:nvPr/>
            </p:nvSpPr>
            <p:spPr>
              <a:xfrm flipH="false" flipV="false" rot="0">
                <a:off x="0" y="0"/>
                <a:ext cx="1769471" cy="203200"/>
              </a:xfrm>
              <a:custGeom>
                <a:avLst/>
                <a:gdLst/>
                <a:ahLst/>
                <a:cxnLst/>
                <a:rect r="r" b="b" t="t" l="l"/>
                <a:pathLst>
                  <a:path h="203200" w="1769471">
                    <a:moveTo>
                      <a:pt x="1566271" y="0"/>
                    </a:moveTo>
                    <a:lnTo>
                      <a:pt x="0" y="0"/>
                    </a:lnTo>
                    <a:lnTo>
                      <a:pt x="0" y="203200"/>
                    </a:lnTo>
                    <a:lnTo>
                      <a:pt x="1566271" y="203200"/>
                    </a:lnTo>
                    <a:lnTo>
                      <a:pt x="1769471" y="101600"/>
                    </a:lnTo>
                    <a:lnTo>
                      <a:pt x="1566271" y="0"/>
                    </a:lnTo>
                    <a:close/>
                  </a:path>
                </a:pathLst>
              </a:custGeom>
              <a:solidFill>
                <a:srgbClr val="B95915"/>
              </a:solidFill>
            </p:spPr>
          </p:sp>
          <p:sp>
            <p:nvSpPr>
              <p:cNvPr name="TextBox 6" id="6"/>
              <p:cNvSpPr txBox="true"/>
              <p:nvPr/>
            </p:nvSpPr>
            <p:spPr>
              <a:xfrm>
                <a:off x="0" y="-38100"/>
                <a:ext cx="1655171" cy="2413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</a:pPr>
              </a:p>
            </p:txBody>
          </p:sp>
        </p:grpSp>
        <p:sp>
          <p:nvSpPr>
            <p:cNvPr name="TextBox 7" id="7"/>
            <p:cNvSpPr txBox="true"/>
            <p:nvPr/>
          </p:nvSpPr>
          <p:spPr>
            <a:xfrm rot="0">
              <a:off x="613661" y="64947"/>
              <a:ext cx="5989688" cy="72088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11"/>
                </a:lnSpc>
                <a:spcBef>
                  <a:spcPct val="0"/>
                </a:spcBef>
              </a:pPr>
              <a:r>
                <a:rPr lang="en-US" sz="3293">
                  <a:solidFill>
                    <a:srgbClr val="FFFFFF"/>
                  </a:solidFill>
                  <a:latin typeface="Montserrat"/>
                </a:rPr>
                <a:t>SECONDARY TITLE</a:t>
              </a: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0" y="7560024"/>
            <a:ext cx="3064728" cy="2867353"/>
          </a:xfrm>
          <a:custGeom>
            <a:avLst/>
            <a:gdLst/>
            <a:ahLst/>
            <a:cxnLst/>
            <a:rect r="r" b="b" t="t" l="l"/>
            <a:pathLst>
              <a:path h="2867353" w="3064728">
                <a:moveTo>
                  <a:pt x="0" y="0"/>
                </a:moveTo>
                <a:lnTo>
                  <a:pt x="3064728" y="0"/>
                </a:lnTo>
                <a:lnTo>
                  <a:pt x="3064728" y="2867353"/>
                </a:lnTo>
                <a:lnTo>
                  <a:pt x="0" y="286735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6322143" y="307235"/>
            <a:ext cx="6363632" cy="13054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792"/>
              </a:lnSpc>
            </a:pPr>
            <a:r>
              <a:rPr lang="en-US" sz="7708">
                <a:solidFill>
                  <a:srgbClr val="5B3427"/>
                </a:solidFill>
                <a:latin typeface="Montserrat Bold"/>
              </a:rPr>
              <a:t>Section Title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28700" y="2173052"/>
            <a:ext cx="16230600" cy="1740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Montserrat"/>
              </a:rPr>
              <a:t>Text with </a:t>
            </a:r>
            <a:r>
              <a:rPr lang="en-US" sz="3200">
                <a:solidFill>
                  <a:srgbClr val="000000"/>
                </a:solidFill>
                <a:latin typeface="Montserrat Bold Italics"/>
              </a:rPr>
              <a:t>emphasis </a:t>
            </a:r>
            <a:r>
              <a:rPr lang="en-US" sz="3200">
                <a:solidFill>
                  <a:srgbClr val="000000"/>
                </a:solidFill>
                <a:latin typeface="Montserrat"/>
              </a:rPr>
              <a:t>if needed, or emphasize by </a:t>
            </a:r>
            <a:r>
              <a:rPr lang="en-US" sz="3200" u="sng">
                <a:solidFill>
                  <a:srgbClr val="000000"/>
                </a:solidFill>
                <a:latin typeface="Montserrat"/>
              </a:rPr>
              <a:t>underlining.</a:t>
            </a:r>
            <a:r>
              <a:rPr lang="en-US" sz="3200">
                <a:solidFill>
                  <a:srgbClr val="000000"/>
                </a:solidFill>
                <a:latin typeface="Montserrat"/>
              </a:rPr>
              <a:t> </a:t>
            </a:r>
          </a:p>
          <a:p>
            <a:pPr algn="l">
              <a:lnSpc>
                <a:spcPts val="4480"/>
              </a:lnSpc>
            </a:pPr>
          </a:p>
          <a:p>
            <a:pPr algn="ctr">
              <a:lnSpc>
                <a:spcPts val="5319"/>
              </a:lnSpc>
            </a:pPr>
            <a:r>
              <a:rPr lang="en-US" sz="3799">
                <a:solidFill>
                  <a:srgbClr val="000000"/>
                </a:solidFill>
                <a:latin typeface="Montserrat Bold Italics"/>
              </a:rPr>
              <a:t>Statement to take notice of.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999"/>
            </a:blip>
            <a:stretch>
              <a:fillRect l="0" t="-4" r="0" b="-4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732281"/>
            <a:ext cx="5991884" cy="688087"/>
            <a:chOff x="0" y="0"/>
            <a:chExt cx="7989179" cy="917450"/>
          </a:xfrm>
        </p:grpSpPr>
        <p:grpSp>
          <p:nvGrpSpPr>
            <p:cNvPr name="Group 4" id="4"/>
            <p:cNvGrpSpPr/>
            <p:nvPr/>
          </p:nvGrpSpPr>
          <p:grpSpPr>
            <a:xfrm rot="0">
              <a:off x="0" y="0"/>
              <a:ext cx="7989179" cy="917450"/>
              <a:chOff x="0" y="0"/>
              <a:chExt cx="1769471" cy="203200"/>
            </a:xfrm>
          </p:grpSpPr>
          <p:sp>
            <p:nvSpPr>
              <p:cNvPr name="Freeform 5" id="5"/>
              <p:cNvSpPr/>
              <p:nvPr/>
            </p:nvSpPr>
            <p:spPr>
              <a:xfrm flipH="false" flipV="false" rot="0">
                <a:off x="0" y="0"/>
                <a:ext cx="1769471" cy="203200"/>
              </a:xfrm>
              <a:custGeom>
                <a:avLst/>
                <a:gdLst/>
                <a:ahLst/>
                <a:cxnLst/>
                <a:rect r="r" b="b" t="t" l="l"/>
                <a:pathLst>
                  <a:path h="203200" w="1769471">
                    <a:moveTo>
                      <a:pt x="1566271" y="0"/>
                    </a:moveTo>
                    <a:lnTo>
                      <a:pt x="0" y="0"/>
                    </a:lnTo>
                    <a:lnTo>
                      <a:pt x="0" y="203200"/>
                    </a:lnTo>
                    <a:lnTo>
                      <a:pt x="1566271" y="203200"/>
                    </a:lnTo>
                    <a:lnTo>
                      <a:pt x="1769471" y="101600"/>
                    </a:lnTo>
                    <a:lnTo>
                      <a:pt x="1566271" y="0"/>
                    </a:lnTo>
                    <a:close/>
                  </a:path>
                </a:pathLst>
              </a:custGeom>
              <a:solidFill>
                <a:srgbClr val="B95915"/>
              </a:solidFill>
            </p:spPr>
          </p:sp>
          <p:sp>
            <p:nvSpPr>
              <p:cNvPr name="TextBox 6" id="6"/>
              <p:cNvSpPr txBox="true"/>
              <p:nvPr/>
            </p:nvSpPr>
            <p:spPr>
              <a:xfrm>
                <a:off x="0" y="-38100"/>
                <a:ext cx="1655171" cy="2413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</a:pPr>
              </a:p>
            </p:txBody>
          </p:sp>
        </p:grpSp>
        <p:sp>
          <p:nvSpPr>
            <p:cNvPr name="TextBox 7" id="7"/>
            <p:cNvSpPr txBox="true"/>
            <p:nvPr/>
          </p:nvSpPr>
          <p:spPr>
            <a:xfrm rot="0">
              <a:off x="613661" y="64947"/>
              <a:ext cx="5989688" cy="72088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11"/>
                </a:lnSpc>
                <a:spcBef>
                  <a:spcPct val="0"/>
                </a:spcBef>
              </a:pPr>
              <a:r>
                <a:rPr lang="en-US" sz="3293">
                  <a:solidFill>
                    <a:srgbClr val="FFFFFF"/>
                  </a:solidFill>
                  <a:latin typeface="Montserrat"/>
                </a:rPr>
                <a:t>SECONDARY TITLE</a:t>
              </a: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0" y="7560024"/>
            <a:ext cx="3064728" cy="2867353"/>
          </a:xfrm>
          <a:custGeom>
            <a:avLst/>
            <a:gdLst/>
            <a:ahLst/>
            <a:cxnLst/>
            <a:rect r="r" b="b" t="t" l="l"/>
            <a:pathLst>
              <a:path h="2867353" w="3064728">
                <a:moveTo>
                  <a:pt x="0" y="0"/>
                </a:moveTo>
                <a:lnTo>
                  <a:pt x="3064728" y="0"/>
                </a:lnTo>
                <a:lnTo>
                  <a:pt x="3064728" y="2867353"/>
                </a:lnTo>
                <a:lnTo>
                  <a:pt x="0" y="286735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966599" y="2112089"/>
            <a:ext cx="10050571" cy="2195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Montserrat"/>
              </a:rPr>
              <a:t>Regular text</a:t>
            </a:r>
          </a:p>
          <a:p>
            <a:pPr algn="l" marL="690881" indent="-345440" lvl="1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Montserrat"/>
              </a:rPr>
              <a:t>Bullet</a:t>
            </a:r>
          </a:p>
          <a:p>
            <a:pPr algn="l" marL="690881" indent="-345440" lvl="1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Montserrat"/>
              </a:rPr>
              <a:t>Point</a:t>
            </a:r>
          </a:p>
          <a:p>
            <a:pPr algn="l" marL="690881" indent="-345440" lvl="1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Montserrat"/>
              </a:rPr>
              <a:t>Text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1456567" y="2125427"/>
            <a:ext cx="5802733" cy="5584119"/>
            <a:chOff x="0" y="0"/>
            <a:chExt cx="1528292" cy="1470714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528292" cy="1470714"/>
            </a:xfrm>
            <a:custGeom>
              <a:avLst/>
              <a:gdLst/>
              <a:ahLst/>
              <a:cxnLst/>
              <a:rect r="r" b="b" t="t" l="l"/>
              <a:pathLst>
                <a:path h="1470714" w="1528292">
                  <a:moveTo>
                    <a:pt x="0" y="0"/>
                  </a:moveTo>
                  <a:lnTo>
                    <a:pt x="1528292" y="0"/>
                  </a:lnTo>
                  <a:lnTo>
                    <a:pt x="1528292" y="1470714"/>
                  </a:lnTo>
                  <a:lnTo>
                    <a:pt x="0" y="1470714"/>
                  </a:lnTo>
                  <a:close/>
                </a:path>
              </a:pathLst>
            </a:custGeom>
            <a:solidFill>
              <a:srgbClr val="5B3427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1528292" cy="15088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6322143" y="307235"/>
            <a:ext cx="6363632" cy="13054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792"/>
              </a:lnSpc>
            </a:pPr>
            <a:r>
              <a:rPr lang="en-US" sz="7708">
                <a:solidFill>
                  <a:srgbClr val="5B3427"/>
                </a:solidFill>
                <a:latin typeface="Montserrat Bold"/>
              </a:rPr>
              <a:t>Section Title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2128173" y="4155298"/>
            <a:ext cx="4459520" cy="13719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300"/>
              </a:lnSpc>
            </a:pPr>
            <a:r>
              <a:rPr lang="en-US" sz="8072">
                <a:solidFill>
                  <a:srgbClr val="FFFFFF"/>
                </a:solidFill>
                <a:latin typeface="Montserrat Bold"/>
              </a:rPr>
              <a:t>Photo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999"/>
            </a:blip>
            <a:stretch>
              <a:fillRect l="0" t="-4" r="0" b="-4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732281"/>
            <a:ext cx="5991884" cy="688087"/>
            <a:chOff x="0" y="0"/>
            <a:chExt cx="7989179" cy="917450"/>
          </a:xfrm>
        </p:grpSpPr>
        <p:grpSp>
          <p:nvGrpSpPr>
            <p:cNvPr name="Group 4" id="4"/>
            <p:cNvGrpSpPr/>
            <p:nvPr/>
          </p:nvGrpSpPr>
          <p:grpSpPr>
            <a:xfrm rot="0">
              <a:off x="0" y="0"/>
              <a:ext cx="7989179" cy="917450"/>
              <a:chOff x="0" y="0"/>
              <a:chExt cx="1769471" cy="203200"/>
            </a:xfrm>
          </p:grpSpPr>
          <p:sp>
            <p:nvSpPr>
              <p:cNvPr name="Freeform 5" id="5"/>
              <p:cNvSpPr/>
              <p:nvPr/>
            </p:nvSpPr>
            <p:spPr>
              <a:xfrm flipH="false" flipV="false" rot="0">
                <a:off x="0" y="0"/>
                <a:ext cx="1769471" cy="203200"/>
              </a:xfrm>
              <a:custGeom>
                <a:avLst/>
                <a:gdLst/>
                <a:ahLst/>
                <a:cxnLst/>
                <a:rect r="r" b="b" t="t" l="l"/>
                <a:pathLst>
                  <a:path h="203200" w="1769471">
                    <a:moveTo>
                      <a:pt x="1566271" y="0"/>
                    </a:moveTo>
                    <a:lnTo>
                      <a:pt x="0" y="0"/>
                    </a:lnTo>
                    <a:lnTo>
                      <a:pt x="0" y="203200"/>
                    </a:lnTo>
                    <a:lnTo>
                      <a:pt x="1566271" y="203200"/>
                    </a:lnTo>
                    <a:lnTo>
                      <a:pt x="1769471" y="101600"/>
                    </a:lnTo>
                    <a:lnTo>
                      <a:pt x="1566271" y="0"/>
                    </a:lnTo>
                    <a:close/>
                  </a:path>
                </a:pathLst>
              </a:custGeom>
              <a:solidFill>
                <a:srgbClr val="B95915"/>
              </a:solidFill>
            </p:spPr>
          </p:sp>
          <p:sp>
            <p:nvSpPr>
              <p:cNvPr name="TextBox 6" id="6"/>
              <p:cNvSpPr txBox="true"/>
              <p:nvPr/>
            </p:nvSpPr>
            <p:spPr>
              <a:xfrm>
                <a:off x="0" y="-38100"/>
                <a:ext cx="1655171" cy="2413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</a:pPr>
              </a:p>
            </p:txBody>
          </p:sp>
        </p:grpSp>
        <p:sp>
          <p:nvSpPr>
            <p:cNvPr name="TextBox 7" id="7"/>
            <p:cNvSpPr txBox="true"/>
            <p:nvPr/>
          </p:nvSpPr>
          <p:spPr>
            <a:xfrm rot="0">
              <a:off x="613661" y="64947"/>
              <a:ext cx="5989688" cy="72088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11"/>
                </a:lnSpc>
                <a:spcBef>
                  <a:spcPct val="0"/>
                </a:spcBef>
              </a:pPr>
              <a:r>
                <a:rPr lang="en-US" sz="3293">
                  <a:solidFill>
                    <a:srgbClr val="FFFFFF"/>
                  </a:solidFill>
                  <a:latin typeface="Montserrat"/>
                </a:rPr>
                <a:t>SECONDARY TITLE</a:t>
              </a: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0" y="7560024"/>
            <a:ext cx="3064728" cy="2867353"/>
          </a:xfrm>
          <a:custGeom>
            <a:avLst/>
            <a:gdLst/>
            <a:ahLst/>
            <a:cxnLst/>
            <a:rect r="r" b="b" t="t" l="l"/>
            <a:pathLst>
              <a:path h="2867353" w="3064728">
                <a:moveTo>
                  <a:pt x="0" y="0"/>
                </a:moveTo>
                <a:lnTo>
                  <a:pt x="3064728" y="0"/>
                </a:lnTo>
                <a:lnTo>
                  <a:pt x="3064728" y="2867353"/>
                </a:lnTo>
                <a:lnTo>
                  <a:pt x="0" y="286735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519410" y="2125427"/>
            <a:ext cx="8277835" cy="5584119"/>
            <a:chOff x="0" y="0"/>
            <a:chExt cx="2180170" cy="1470714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180170" cy="1470714"/>
            </a:xfrm>
            <a:custGeom>
              <a:avLst/>
              <a:gdLst/>
              <a:ahLst/>
              <a:cxnLst/>
              <a:rect r="r" b="b" t="t" l="l"/>
              <a:pathLst>
                <a:path h="1470714" w="2180170">
                  <a:moveTo>
                    <a:pt x="0" y="0"/>
                  </a:moveTo>
                  <a:lnTo>
                    <a:pt x="2180170" y="0"/>
                  </a:lnTo>
                  <a:lnTo>
                    <a:pt x="2180170" y="1470714"/>
                  </a:lnTo>
                  <a:lnTo>
                    <a:pt x="0" y="1470714"/>
                  </a:lnTo>
                  <a:close/>
                </a:path>
              </a:pathLst>
            </a:custGeom>
            <a:solidFill>
              <a:srgbClr val="5B3427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38100"/>
              <a:ext cx="2180170" cy="15088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6322143" y="307235"/>
            <a:ext cx="6363632" cy="13054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792"/>
              </a:lnSpc>
            </a:pPr>
            <a:r>
              <a:rPr lang="en-US" sz="7708">
                <a:solidFill>
                  <a:srgbClr val="5B3427"/>
                </a:solidFill>
                <a:latin typeface="Montserrat Bold"/>
              </a:rPr>
              <a:t>Section Title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428567" y="4155298"/>
            <a:ext cx="4459520" cy="13719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300"/>
              </a:lnSpc>
            </a:pPr>
            <a:r>
              <a:rPr lang="en-US" sz="8072">
                <a:solidFill>
                  <a:srgbClr val="FFFFFF"/>
                </a:solidFill>
                <a:latin typeface="Montserrat Bold"/>
              </a:rPr>
              <a:t>Photo</a:t>
            </a:r>
          </a:p>
        </p:txBody>
      </p:sp>
      <p:grpSp>
        <p:nvGrpSpPr>
          <p:cNvPr name="Group 14" id="14"/>
          <p:cNvGrpSpPr/>
          <p:nvPr/>
        </p:nvGrpSpPr>
        <p:grpSpPr>
          <a:xfrm rot="0">
            <a:off x="9449253" y="2125427"/>
            <a:ext cx="8277835" cy="5584119"/>
            <a:chOff x="0" y="0"/>
            <a:chExt cx="2180170" cy="1470714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180170" cy="1470714"/>
            </a:xfrm>
            <a:custGeom>
              <a:avLst/>
              <a:gdLst/>
              <a:ahLst/>
              <a:cxnLst/>
              <a:rect r="r" b="b" t="t" l="l"/>
              <a:pathLst>
                <a:path h="1470714" w="2180170">
                  <a:moveTo>
                    <a:pt x="0" y="0"/>
                  </a:moveTo>
                  <a:lnTo>
                    <a:pt x="2180170" y="0"/>
                  </a:lnTo>
                  <a:lnTo>
                    <a:pt x="2180170" y="1470714"/>
                  </a:lnTo>
                  <a:lnTo>
                    <a:pt x="0" y="1470714"/>
                  </a:lnTo>
                  <a:close/>
                </a:path>
              </a:pathLst>
            </a:custGeom>
            <a:solidFill>
              <a:srgbClr val="5B3427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38100"/>
              <a:ext cx="2180170" cy="15088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11358410" y="4155298"/>
            <a:ext cx="4459520" cy="13719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300"/>
              </a:lnSpc>
            </a:pPr>
            <a:r>
              <a:rPr lang="en-US" sz="8072">
                <a:solidFill>
                  <a:srgbClr val="FFFFFF"/>
                </a:solidFill>
                <a:latin typeface="Montserrat Bold"/>
              </a:rPr>
              <a:t>Photo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DAF4YFUk4I4</dc:identifier>
  <dcterms:modified xsi:type="dcterms:W3CDTF">2011-08-01T06:04:30Z</dcterms:modified>
  <cp:revision>1</cp:revision>
  <dc:title>Orange Template</dc:title>
</cp:coreProperties>
</file>