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embeddedFontLst>
    <p:embeddedFont>
      <p:font typeface="Montserrat" charset="1" panose="00000500000000000000"/>
      <p:regular r:id="rId13"/>
    </p:embeddedFont>
    <p:embeddedFont>
      <p:font typeface="Montserrat Bold" charset="1" panose="00000800000000000000"/>
      <p:regular r:id="rId14"/>
    </p:embeddedFont>
    <p:embeddedFont>
      <p:font typeface="Montserrat Bold Italics" charset="1" panose="0000080000000000000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40995" y="-374790"/>
            <a:ext cx="6209702" cy="5809785"/>
          </a:xfrm>
          <a:custGeom>
            <a:avLst/>
            <a:gdLst/>
            <a:ahLst/>
            <a:cxnLst/>
            <a:rect r="r" b="b" t="t" l="l"/>
            <a:pathLst>
              <a:path h="5809785" w="6209702">
                <a:moveTo>
                  <a:pt x="0" y="0"/>
                </a:moveTo>
                <a:lnTo>
                  <a:pt x="6209702" y="0"/>
                </a:lnTo>
                <a:lnTo>
                  <a:pt x="6209702" y="5809785"/>
                </a:lnTo>
                <a:lnTo>
                  <a:pt x="0" y="580978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9917100" y="8839148"/>
            <a:ext cx="8370900" cy="687519"/>
            <a:chOff x="0" y="0"/>
            <a:chExt cx="2403358" cy="19739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403358" cy="197393"/>
            </a:xfrm>
            <a:custGeom>
              <a:avLst/>
              <a:gdLst/>
              <a:ahLst/>
              <a:cxnLst/>
              <a:rect r="r" b="b" t="t" l="l"/>
              <a:pathLst>
                <a:path h="197393" w="2403358">
                  <a:moveTo>
                    <a:pt x="0" y="0"/>
                  </a:moveTo>
                  <a:lnTo>
                    <a:pt x="2403358" y="0"/>
                  </a:lnTo>
                  <a:lnTo>
                    <a:pt x="2403358" y="197393"/>
                  </a:lnTo>
                  <a:lnTo>
                    <a:pt x="0" y="197393"/>
                  </a:lnTo>
                  <a:close/>
                </a:path>
              </a:pathLst>
            </a:custGeom>
            <a:solidFill>
              <a:srgbClr val="5B3427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-38100"/>
              <a:ext cx="2403358" cy="23549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7" id="7"/>
          <p:cNvSpPr txBox="true"/>
          <p:nvPr/>
        </p:nvSpPr>
        <p:spPr>
          <a:xfrm rot="0">
            <a:off x="11086176" y="8814565"/>
            <a:ext cx="6032747" cy="6749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26"/>
              </a:lnSpc>
            </a:pPr>
            <a:r>
              <a:rPr lang="en-US" sz="3947" spc="659">
                <a:solidFill>
                  <a:srgbClr val="FFFFFF"/>
                </a:solidFill>
                <a:latin typeface="Montserrat"/>
              </a:rPr>
              <a:t>SECONDARY TITLE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96533" y="5244495"/>
            <a:ext cx="16694934" cy="1737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257"/>
              </a:lnSpc>
            </a:pPr>
            <a:r>
              <a:rPr lang="en-US" sz="10184">
                <a:solidFill>
                  <a:srgbClr val="009A17"/>
                </a:solidFill>
                <a:latin typeface="Montserrat Bold"/>
              </a:rPr>
              <a:t>Presentation Title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40995" y="-374790"/>
            <a:ext cx="6209702" cy="5809785"/>
          </a:xfrm>
          <a:custGeom>
            <a:avLst/>
            <a:gdLst/>
            <a:ahLst/>
            <a:cxnLst/>
            <a:rect r="r" b="b" t="t" l="l"/>
            <a:pathLst>
              <a:path h="5809785" w="6209702">
                <a:moveTo>
                  <a:pt x="0" y="0"/>
                </a:moveTo>
                <a:lnTo>
                  <a:pt x="6209702" y="0"/>
                </a:lnTo>
                <a:lnTo>
                  <a:pt x="6209702" y="5809785"/>
                </a:lnTo>
                <a:lnTo>
                  <a:pt x="0" y="580978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9917100" y="8839148"/>
            <a:ext cx="8370900" cy="687519"/>
            <a:chOff x="0" y="0"/>
            <a:chExt cx="2403358" cy="19739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403358" cy="197393"/>
            </a:xfrm>
            <a:custGeom>
              <a:avLst/>
              <a:gdLst/>
              <a:ahLst/>
              <a:cxnLst/>
              <a:rect r="r" b="b" t="t" l="l"/>
              <a:pathLst>
                <a:path h="197393" w="2403358">
                  <a:moveTo>
                    <a:pt x="0" y="0"/>
                  </a:moveTo>
                  <a:lnTo>
                    <a:pt x="2403358" y="0"/>
                  </a:lnTo>
                  <a:lnTo>
                    <a:pt x="2403358" y="197393"/>
                  </a:lnTo>
                  <a:lnTo>
                    <a:pt x="0" y="197393"/>
                  </a:lnTo>
                  <a:close/>
                </a:path>
              </a:pathLst>
            </a:custGeom>
            <a:solidFill>
              <a:srgbClr val="5B3427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-38100"/>
              <a:ext cx="2403358" cy="23549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9917100" y="8839148"/>
            <a:ext cx="8370900" cy="687519"/>
            <a:chOff x="0" y="0"/>
            <a:chExt cx="2403358" cy="197393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03358" cy="197393"/>
            </a:xfrm>
            <a:custGeom>
              <a:avLst/>
              <a:gdLst/>
              <a:ahLst/>
              <a:cxnLst/>
              <a:rect r="r" b="b" t="t" l="l"/>
              <a:pathLst>
                <a:path h="197393" w="2403358">
                  <a:moveTo>
                    <a:pt x="0" y="0"/>
                  </a:moveTo>
                  <a:lnTo>
                    <a:pt x="2403358" y="0"/>
                  </a:lnTo>
                  <a:lnTo>
                    <a:pt x="2403358" y="197393"/>
                  </a:lnTo>
                  <a:lnTo>
                    <a:pt x="0" y="197393"/>
                  </a:lnTo>
                  <a:close/>
                </a:path>
              </a:pathLst>
            </a:custGeom>
            <a:solidFill>
              <a:srgbClr val="5B3427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2403358" cy="23549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0">
            <a:off x="0" y="7934251"/>
            <a:ext cx="2830380" cy="2648098"/>
          </a:xfrm>
          <a:custGeom>
            <a:avLst/>
            <a:gdLst/>
            <a:ahLst/>
            <a:cxnLst/>
            <a:rect r="r" b="b" t="t" l="l"/>
            <a:pathLst>
              <a:path h="2648098" w="2830380">
                <a:moveTo>
                  <a:pt x="0" y="0"/>
                </a:moveTo>
                <a:lnTo>
                  <a:pt x="2830380" y="0"/>
                </a:lnTo>
                <a:lnTo>
                  <a:pt x="2830380" y="2648098"/>
                </a:lnTo>
                <a:lnTo>
                  <a:pt x="0" y="264809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AutoShape 7" id="7"/>
          <p:cNvSpPr/>
          <p:nvPr/>
        </p:nvSpPr>
        <p:spPr>
          <a:xfrm flipH="true" flipV="true">
            <a:off x="1415190" y="662777"/>
            <a:ext cx="0" cy="7271475"/>
          </a:xfrm>
          <a:prstGeom prst="line">
            <a:avLst/>
          </a:prstGeom>
          <a:ln cap="flat" w="66675">
            <a:solidFill>
              <a:srgbClr val="5B3427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9917100" y="8839148"/>
            <a:ext cx="8370900" cy="687519"/>
            <a:chOff x="0" y="0"/>
            <a:chExt cx="2403358" cy="197393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03358" cy="197393"/>
            </a:xfrm>
            <a:custGeom>
              <a:avLst/>
              <a:gdLst/>
              <a:ahLst/>
              <a:cxnLst/>
              <a:rect r="r" b="b" t="t" l="l"/>
              <a:pathLst>
                <a:path h="197393" w="2403358">
                  <a:moveTo>
                    <a:pt x="0" y="0"/>
                  </a:moveTo>
                  <a:lnTo>
                    <a:pt x="2403358" y="0"/>
                  </a:lnTo>
                  <a:lnTo>
                    <a:pt x="2403358" y="197393"/>
                  </a:lnTo>
                  <a:lnTo>
                    <a:pt x="0" y="197393"/>
                  </a:lnTo>
                  <a:close/>
                </a:path>
              </a:pathLst>
            </a:custGeom>
            <a:solidFill>
              <a:srgbClr val="5B3427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2403358" cy="23549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0">
            <a:off x="0" y="7934251"/>
            <a:ext cx="2830380" cy="2648098"/>
          </a:xfrm>
          <a:custGeom>
            <a:avLst/>
            <a:gdLst/>
            <a:ahLst/>
            <a:cxnLst/>
            <a:rect r="r" b="b" t="t" l="l"/>
            <a:pathLst>
              <a:path h="2648098" w="2830380">
                <a:moveTo>
                  <a:pt x="0" y="0"/>
                </a:moveTo>
                <a:lnTo>
                  <a:pt x="2830380" y="0"/>
                </a:lnTo>
                <a:lnTo>
                  <a:pt x="2830380" y="2648098"/>
                </a:lnTo>
                <a:lnTo>
                  <a:pt x="0" y="264809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AutoShape 7" id="7"/>
          <p:cNvSpPr/>
          <p:nvPr/>
        </p:nvSpPr>
        <p:spPr>
          <a:xfrm flipH="true" flipV="true">
            <a:off x="1415190" y="662777"/>
            <a:ext cx="0" cy="7271475"/>
          </a:xfrm>
          <a:prstGeom prst="line">
            <a:avLst/>
          </a:prstGeom>
          <a:ln cap="flat" w="66675">
            <a:solidFill>
              <a:srgbClr val="5B342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11086176" y="8814565"/>
            <a:ext cx="6032747" cy="6749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26"/>
              </a:lnSpc>
            </a:pPr>
            <a:r>
              <a:rPr lang="en-US" sz="3947" spc="659">
                <a:solidFill>
                  <a:srgbClr val="FFFFFF"/>
                </a:solidFill>
                <a:latin typeface="Montserrat"/>
              </a:rPr>
              <a:t>SECONDARY TITLE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2602937" y="563781"/>
            <a:ext cx="1701558" cy="66868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280"/>
              </a:lnSpc>
            </a:pPr>
            <a:r>
              <a:rPr lang="en-US" sz="8746">
                <a:solidFill>
                  <a:srgbClr val="5B3427"/>
                </a:solidFill>
                <a:latin typeface="Montserrat Bold"/>
              </a:rPr>
              <a:t>01.</a:t>
            </a:r>
          </a:p>
          <a:p>
            <a:pPr algn="ctr">
              <a:lnSpc>
                <a:spcPts val="18280"/>
              </a:lnSpc>
            </a:pPr>
            <a:r>
              <a:rPr lang="en-US" sz="8746">
                <a:solidFill>
                  <a:srgbClr val="5B3427"/>
                </a:solidFill>
                <a:latin typeface="Montserrat Bold"/>
              </a:rPr>
              <a:t>02.</a:t>
            </a:r>
          </a:p>
          <a:p>
            <a:pPr algn="ctr">
              <a:lnSpc>
                <a:spcPts val="18280"/>
              </a:lnSpc>
            </a:pPr>
            <a:r>
              <a:rPr lang="en-US" sz="8746">
                <a:solidFill>
                  <a:srgbClr val="5B3427"/>
                </a:solidFill>
                <a:latin typeface="Montserrat Bold"/>
              </a:rPr>
              <a:t>03.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819550" y="1454021"/>
            <a:ext cx="2983033" cy="56057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064"/>
              </a:lnSpc>
            </a:pPr>
            <a:r>
              <a:rPr lang="en-US" sz="4899">
                <a:solidFill>
                  <a:srgbClr val="5B3427"/>
                </a:solidFill>
                <a:latin typeface="Montserrat Bold"/>
              </a:rPr>
              <a:t>Table</a:t>
            </a:r>
          </a:p>
          <a:p>
            <a:pPr algn="l">
              <a:lnSpc>
                <a:spcPts val="9064"/>
              </a:lnSpc>
            </a:pPr>
          </a:p>
          <a:p>
            <a:pPr algn="l">
              <a:lnSpc>
                <a:spcPts val="9064"/>
              </a:lnSpc>
            </a:pPr>
            <a:r>
              <a:rPr lang="en-US" sz="4899">
                <a:solidFill>
                  <a:srgbClr val="5B3427"/>
                </a:solidFill>
                <a:latin typeface="Montserrat Bold"/>
              </a:rPr>
              <a:t>Of</a:t>
            </a:r>
          </a:p>
          <a:p>
            <a:pPr algn="l">
              <a:lnSpc>
                <a:spcPts val="9064"/>
              </a:lnSpc>
            </a:pPr>
          </a:p>
          <a:p>
            <a:pPr algn="l">
              <a:lnSpc>
                <a:spcPts val="9064"/>
              </a:lnSpc>
            </a:pPr>
            <a:r>
              <a:rPr lang="en-US" sz="4899">
                <a:solidFill>
                  <a:srgbClr val="5B3427"/>
                </a:solidFill>
                <a:latin typeface="Montserrat Bold"/>
              </a:rPr>
              <a:t>Contents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9917100" y="8839148"/>
            <a:ext cx="8370900" cy="687519"/>
            <a:chOff x="0" y="0"/>
            <a:chExt cx="2403358" cy="197393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03358" cy="197393"/>
            </a:xfrm>
            <a:custGeom>
              <a:avLst/>
              <a:gdLst/>
              <a:ahLst/>
              <a:cxnLst/>
              <a:rect r="r" b="b" t="t" l="l"/>
              <a:pathLst>
                <a:path h="197393" w="2403358">
                  <a:moveTo>
                    <a:pt x="0" y="0"/>
                  </a:moveTo>
                  <a:lnTo>
                    <a:pt x="2403358" y="0"/>
                  </a:lnTo>
                  <a:lnTo>
                    <a:pt x="2403358" y="197393"/>
                  </a:lnTo>
                  <a:lnTo>
                    <a:pt x="0" y="197393"/>
                  </a:lnTo>
                  <a:close/>
                </a:path>
              </a:pathLst>
            </a:custGeom>
            <a:solidFill>
              <a:srgbClr val="5B3427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2403358" cy="23549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0">
            <a:off x="0" y="7934251"/>
            <a:ext cx="2830380" cy="2648098"/>
          </a:xfrm>
          <a:custGeom>
            <a:avLst/>
            <a:gdLst/>
            <a:ahLst/>
            <a:cxnLst/>
            <a:rect r="r" b="b" t="t" l="l"/>
            <a:pathLst>
              <a:path h="2648098" w="2830380">
                <a:moveTo>
                  <a:pt x="0" y="0"/>
                </a:moveTo>
                <a:lnTo>
                  <a:pt x="2830380" y="0"/>
                </a:lnTo>
                <a:lnTo>
                  <a:pt x="2830380" y="2648098"/>
                </a:lnTo>
                <a:lnTo>
                  <a:pt x="0" y="264809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AutoShape 7" id="7"/>
          <p:cNvSpPr/>
          <p:nvPr/>
        </p:nvSpPr>
        <p:spPr>
          <a:xfrm flipH="true" flipV="true">
            <a:off x="1415190" y="662777"/>
            <a:ext cx="0" cy="7271475"/>
          </a:xfrm>
          <a:prstGeom prst="line">
            <a:avLst/>
          </a:prstGeom>
          <a:ln cap="flat" w="66675">
            <a:solidFill>
              <a:srgbClr val="5B342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11086176" y="8814565"/>
            <a:ext cx="6032747" cy="6749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26"/>
              </a:lnSpc>
            </a:pPr>
            <a:r>
              <a:rPr lang="en-US" sz="3947" spc="659">
                <a:solidFill>
                  <a:srgbClr val="FFFFFF"/>
                </a:solidFill>
                <a:latin typeface="Montserrat"/>
              </a:rPr>
              <a:t>SECONDARY TITLE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970887" y="538952"/>
            <a:ext cx="5306758" cy="10565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601"/>
              </a:lnSpc>
            </a:pPr>
            <a:r>
              <a:rPr lang="en-US" sz="6144">
                <a:solidFill>
                  <a:srgbClr val="5B3427"/>
                </a:solidFill>
                <a:latin typeface="Montserrat Bold"/>
              </a:rPr>
              <a:t>Section Title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970887" y="1938987"/>
            <a:ext cx="15288413" cy="5308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80"/>
              </a:lnSpc>
            </a:pPr>
            <a:r>
              <a:rPr lang="en-US" sz="3200">
                <a:solidFill>
                  <a:srgbClr val="5B3427"/>
                </a:solidFill>
                <a:latin typeface="Montserrat"/>
              </a:rPr>
              <a:t>Text with </a:t>
            </a:r>
            <a:r>
              <a:rPr lang="en-US" sz="3200">
                <a:solidFill>
                  <a:srgbClr val="5B3427"/>
                </a:solidFill>
                <a:latin typeface="Montserrat Bold Italics"/>
              </a:rPr>
              <a:t>emphasis</a:t>
            </a:r>
            <a:r>
              <a:rPr lang="en-US" sz="3200">
                <a:solidFill>
                  <a:srgbClr val="5B3427"/>
                </a:solidFill>
                <a:latin typeface="Montserrat"/>
              </a:rPr>
              <a:t> if needed, or emphasize by </a:t>
            </a:r>
            <a:r>
              <a:rPr lang="en-US" sz="3200" u="sng">
                <a:solidFill>
                  <a:srgbClr val="5B3427"/>
                </a:solidFill>
                <a:latin typeface="Montserrat"/>
              </a:rPr>
              <a:t>underlining</a:t>
            </a:r>
            <a:r>
              <a:rPr lang="en-US" sz="3200">
                <a:solidFill>
                  <a:srgbClr val="5B3427"/>
                </a:solidFill>
                <a:latin typeface="Montserrat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9917100" y="8839148"/>
            <a:ext cx="8370900" cy="687519"/>
            <a:chOff x="0" y="0"/>
            <a:chExt cx="2403358" cy="197393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03358" cy="197393"/>
            </a:xfrm>
            <a:custGeom>
              <a:avLst/>
              <a:gdLst/>
              <a:ahLst/>
              <a:cxnLst/>
              <a:rect r="r" b="b" t="t" l="l"/>
              <a:pathLst>
                <a:path h="197393" w="2403358">
                  <a:moveTo>
                    <a:pt x="0" y="0"/>
                  </a:moveTo>
                  <a:lnTo>
                    <a:pt x="2403358" y="0"/>
                  </a:lnTo>
                  <a:lnTo>
                    <a:pt x="2403358" y="197393"/>
                  </a:lnTo>
                  <a:lnTo>
                    <a:pt x="0" y="197393"/>
                  </a:lnTo>
                  <a:close/>
                </a:path>
              </a:pathLst>
            </a:custGeom>
            <a:solidFill>
              <a:srgbClr val="5B3427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2403358" cy="23549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0">
            <a:off x="0" y="7934251"/>
            <a:ext cx="2830380" cy="2648098"/>
          </a:xfrm>
          <a:custGeom>
            <a:avLst/>
            <a:gdLst/>
            <a:ahLst/>
            <a:cxnLst/>
            <a:rect r="r" b="b" t="t" l="l"/>
            <a:pathLst>
              <a:path h="2648098" w="2830380">
                <a:moveTo>
                  <a:pt x="0" y="0"/>
                </a:moveTo>
                <a:lnTo>
                  <a:pt x="2830380" y="0"/>
                </a:lnTo>
                <a:lnTo>
                  <a:pt x="2830380" y="2648098"/>
                </a:lnTo>
                <a:lnTo>
                  <a:pt x="0" y="264809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AutoShape 7" id="7"/>
          <p:cNvSpPr/>
          <p:nvPr/>
        </p:nvSpPr>
        <p:spPr>
          <a:xfrm flipH="true" flipV="true">
            <a:off x="1415190" y="662777"/>
            <a:ext cx="0" cy="7271475"/>
          </a:xfrm>
          <a:prstGeom prst="line">
            <a:avLst/>
          </a:prstGeom>
          <a:ln cap="flat" w="66675">
            <a:solidFill>
              <a:srgbClr val="5B3427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" id="8"/>
          <p:cNvGrpSpPr/>
          <p:nvPr/>
        </p:nvGrpSpPr>
        <p:grpSpPr>
          <a:xfrm rot="0">
            <a:off x="5097126" y="5718073"/>
            <a:ext cx="3919086" cy="3771437"/>
            <a:chOff x="0" y="0"/>
            <a:chExt cx="1528292" cy="1470714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528292" cy="1470714"/>
            </a:xfrm>
            <a:custGeom>
              <a:avLst/>
              <a:gdLst/>
              <a:ahLst/>
              <a:cxnLst/>
              <a:rect r="r" b="b" t="t" l="l"/>
              <a:pathLst>
                <a:path h="1470714" w="1528292">
                  <a:moveTo>
                    <a:pt x="0" y="0"/>
                  </a:moveTo>
                  <a:lnTo>
                    <a:pt x="1528292" y="0"/>
                  </a:lnTo>
                  <a:lnTo>
                    <a:pt x="1528292" y="1470714"/>
                  </a:lnTo>
                  <a:lnTo>
                    <a:pt x="0" y="1470714"/>
                  </a:lnTo>
                  <a:close/>
                </a:path>
              </a:pathLst>
            </a:custGeom>
            <a:solidFill>
              <a:srgbClr val="5B3427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1528292" cy="15088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11086176" y="8814565"/>
            <a:ext cx="6032747" cy="6749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26"/>
              </a:lnSpc>
            </a:pPr>
            <a:r>
              <a:rPr lang="en-US" sz="3947" spc="659">
                <a:solidFill>
                  <a:srgbClr val="FFFFFF"/>
                </a:solidFill>
                <a:latin typeface="Montserrat"/>
              </a:rPr>
              <a:t>SECONDARY TITLE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970887" y="538952"/>
            <a:ext cx="5085782" cy="10565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601"/>
              </a:lnSpc>
            </a:pPr>
            <a:r>
              <a:rPr lang="en-US" sz="6144">
                <a:solidFill>
                  <a:srgbClr val="5B3427"/>
                </a:solidFill>
                <a:latin typeface="Montserrat Bold"/>
              </a:rPr>
              <a:t>Section Title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970887" y="2076492"/>
            <a:ext cx="1898270" cy="2195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90881" indent="-345440" lvl="1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5B3427"/>
                </a:solidFill>
                <a:latin typeface="Montserrat"/>
              </a:rPr>
              <a:t>Bullet</a:t>
            </a:r>
          </a:p>
          <a:p>
            <a:pPr algn="l" marL="690881" indent="-345440" lvl="1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5B3427"/>
                </a:solidFill>
                <a:latin typeface="Montserrat"/>
              </a:rPr>
              <a:t>Point</a:t>
            </a:r>
          </a:p>
          <a:p>
            <a:pPr algn="l" marL="690881" indent="-345440" lvl="1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5B3427"/>
                </a:solidFill>
                <a:latin typeface="Montserrat"/>
              </a:rPr>
              <a:t>Text</a:t>
            </a:r>
          </a:p>
          <a:p>
            <a:pPr algn="l">
              <a:lnSpc>
                <a:spcPts val="4480"/>
              </a:lnSpc>
            </a:pPr>
            <a:r>
              <a:rPr lang="en-US" sz="3200">
                <a:solidFill>
                  <a:srgbClr val="5B3427"/>
                </a:solidFill>
                <a:latin typeface="Montserrat"/>
              </a:rPr>
              <a:t> 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970887" y="3978124"/>
            <a:ext cx="15148036" cy="5308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5B3427"/>
                </a:solidFill>
                <a:latin typeface="Montserrat Bold"/>
              </a:rPr>
              <a:t>STATEMENT TO TAKE NOTICE OF:</a:t>
            </a:r>
            <a:r>
              <a:rPr lang="en-US" sz="3200">
                <a:solidFill>
                  <a:srgbClr val="5B3427"/>
                </a:solidFill>
                <a:latin typeface="Montserrat"/>
              </a:rPr>
              <a:t> xyz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5550720" y="7077648"/>
            <a:ext cx="3011898" cy="9379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32"/>
              </a:lnSpc>
            </a:pPr>
            <a:r>
              <a:rPr lang="en-US" sz="5451">
                <a:solidFill>
                  <a:srgbClr val="FFFFFF"/>
                </a:solidFill>
                <a:latin typeface="Montserrat Bold"/>
              </a:rPr>
              <a:t>Photo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9917100" y="8839148"/>
            <a:ext cx="8370900" cy="687519"/>
            <a:chOff x="0" y="0"/>
            <a:chExt cx="2403358" cy="197393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03358" cy="197393"/>
            </a:xfrm>
            <a:custGeom>
              <a:avLst/>
              <a:gdLst/>
              <a:ahLst/>
              <a:cxnLst/>
              <a:rect r="r" b="b" t="t" l="l"/>
              <a:pathLst>
                <a:path h="197393" w="2403358">
                  <a:moveTo>
                    <a:pt x="0" y="0"/>
                  </a:moveTo>
                  <a:lnTo>
                    <a:pt x="2403358" y="0"/>
                  </a:lnTo>
                  <a:lnTo>
                    <a:pt x="2403358" y="197393"/>
                  </a:lnTo>
                  <a:lnTo>
                    <a:pt x="0" y="197393"/>
                  </a:lnTo>
                  <a:close/>
                </a:path>
              </a:pathLst>
            </a:custGeom>
            <a:solidFill>
              <a:srgbClr val="5B3427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2403358" cy="23549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0">
            <a:off x="0" y="7934251"/>
            <a:ext cx="2830380" cy="2648098"/>
          </a:xfrm>
          <a:custGeom>
            <a:avLst/>
            <a:gdLst/>
            <a:ahLst/>
            <a:cxnLst/>
            <a:rect r="r" b="b" t="t" l="l"/>
            <a:pathLst>
              <a:path h="2648098" w="2830380">
                <a:moveTo>
                  <a:pt x="0" y="0"/>
                </a:moveTo>
                <a:lnTo>
                  <a:pt x="2830380" y="0"/>
                </a:lnTo>
                <a:lnTo>
                  <a:pt x="2830380" y="2648098"/>
                </a:lnTo>
                <a:lnTo>
                  <a:pt x="0" y="264809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AutoShape 7" id="7"/>
          <p:cNvSpPr/>
          <p:nvPr/>
        </p:nvSpPr>
        <p:spPr>
          <a:xfrm flipH="true" flipV="true">
            <a:off x="1415190" y="662777"/>
            <a:ext cx="0" cy="7271475"/>
          </a:xfrm>
          <a:prstGeom prst="line">
            <a:avLst/>
          </a:prstGeom>
          <a:ln cap="flat" w="66675">
            <a:solidFill>
              <a:srgbClr val="5B3427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" id="8"/>
          <p:cNvGrpSpPr/>
          <p:nvPr/>
        </p:nvGrpSpPr>
        <p:grpSpPr>
          <a:xfrm rot="0">
            <a:off x="11086176" y="1595510"/>
            <a:ext cx="6173124" cy="5940555"/>
            <a:chOff x="0" y="0"/>
            <a:chExt cx="1528292" cy="1470714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528292" cy="1470714"/>
            </a:xfrm>
            <a:custGeom>
              <a:avLst/>
              <a:gdLst/>
              <a:ahLst/>
              <a:cxnLst/>
              <a:rect r="r" b="b" t="t" l="l"/>
              <a:pathLst>
                <a:path h="1470714" w="1528292">
                  <a:moveTo>
                    <a:pt x="0" y="0"/>
                  </a:moveTo>
                  <a:lnTo>
                    <a:pt x="1528292" y="0"/>
                  </a:lnTo>
                  <a:lnTo>
                    <a:pt x="1528292" y="1470714"/>
                  </a:lnTo>
                  <a:lnTo>
                    <a:pt x="0" y="1470714"/>
                  </a:lnTo>
                  <a:close/>
                </a:path>
              </a:pathLst>
            </a:custGeom>
            <a:solidFill>
              <a:srgbClr val="5B3427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1528292" cy="15088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11086176" y="8814565"/>
            <a:ext cx="6032747" cy="6749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26"/>
              </a:lnSpc>
            </a:pPr>
            <a:r>
              <a:rPr lang="en-US" sz="3947" spc="659">
                <a:solidFill>
                  <a:srgbClr val="FFFFFF"/>
                </a:solidFill>
                <a:latin typeface="Montserrat"/>
              </a:rPr>
              <a:t>SECONDARY TITLE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970887" y="538952"/>
            <a:ext cx="5085782" cy="10565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601"/>
              </a:lnSpc>
            </a:pPr>
            <a:r>
              <a:rPr lang="en-US" sz="6144">
                <a:solidFill>
                  <a:srgbClr val="5B3427"/>
                </a:solidFill>
                <a:latin typeface="Montserrat Bold"/>
              </a:rPr>
              <a:t>Section Title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970887" y="2049318"/>
            <a:ext cx="2585339" cy="27505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80"/>
              </a:lnSpc>
            </a:pPr>
            <a:r>
              <a:rPr lang="en-US" sz="3200">
                <a:solidFill>
                  <a:srgbClr val="5B3427"/>
                </a:solidFill>
                <a:latin typeface="Montserrat"/>
              </a:rPr>
              <a:t>Regular text.</a:t>
            </a:r>
          </a:p>
          <a:p>
            <a:pPr algn="l" marL="690881" indent="-345440" lvl="1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5B3427"/>
                </a:solidFill>
                <a:latin typeface="Montserrat"/>
              </a:rPr>
              <a:t>Bullet</a:t>
            </a:r>
          </a:p>
          <a:p>
            <a:pPr algn="l" marL="690881" indent="-345440" lvl="1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5B3427"/>
                </a:solidFill>
                <a:latin typeface="Montserrat"/>
              </a:rPr>
              <a:t>Point</a:t>
            </a:r>
          </a:p>
          <a:p>
            <a:pPr algn="l" marL="690881" indent="-345440" lvl="1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5B3427"/>
                </a:solidFill>
                <a:latin typeface="Montserrat"/>
              </a:rPr>
              <a:t>Text</a:t>
            </a:r>
          </a:p>
          <a:p>
            <a:pPr algn="l">
              <a:lnSpc>
                <a:spcPts val="4480"/>
              </a:lnSpc>
            </a:pPr>
            <a:r>
              <a:rPr lang="en-US" sz="3200">
                <a:solidFill>
                  <a:srgbClr val="5B3427"/>
                </a:solidFill>
                <a:latin typeface="Montserrat"/>
              </a:rPr>
              <a:t> 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1800652" y="3755151"/>
            <a:ext cx="4744173" cy="14593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022"/>
              </a:lnSpc>
            </a:pPr>
            <a:r>
              <a:rPr lang="en-US" sz="8587">
                <a:solidFill>
                  <a:srgbClr val="FFFFFF"/>
                </a:solidFill>
                <a:latin typeface="Montserrat Bold"/>
              </a:rPr>
              <a:t>Photo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DAF4YGGqzb0</dc:identifier>
  <dcterms:modified xsi:type="dcterms:W3CDTF">2011-08-01T06:04:30Z</dcterms:modified>
  <cp:revision>1</cp:revision>
  <dc:title>Green Template</dc:title>
</cp:coreProperties>
</file>